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nother, a second angel, followed, saying, “It has fallen, Babylon the Great  has fallen.  She made all the nations drink the wine of her sexual immorality,  which brings wr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nother, a third angel, followed them and spoke with a loud voice: “If anyone worships the beast and its image and receives a mark on his forehead or o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also drink the wine of God’s wrath, which is poured full strength into the cup of his anger.  He will be tormented with fire and sulfur  in the sight of the holy angels and in the sight of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moke of their torment will go up forever and ever.  There is no rest , day or night for those who worship the beast and its image, or anyone who receives the mark  of it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calls for endurance from the saints,  who keep God’s commands and their faith in Jesu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ing, “Write: Blessed are the dead who die in the Lord from now on.” “Yes,” says the Spirit, “so they will rest from their labors, since their works follow them.”Reaping the Earth’s Harv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and there was a white cloud, and one like the Son of Man , was seated on the cloud, with a golden crown on his head an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ther angel came out of the temple, crying out in a loud voice to the one who was seated on the cloud, “Use your sickle and reap, for the time to reap has come, since the harvest of the earth is rip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one seated on the cloud swung his sickle over the earth, and the earth was harves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other angel who also had a sharp sickle came out of the temple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the 144,00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another angel, who had authority over fire, came from the altar, and he called with a loud voice to the one who had the sharp sickle, “Use your sharp sickle and gather the clusters of grapes from the vineyard of the earth, because its grapes have ripe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angel swung his sickle at the earth and gathered the grapes from the vineyard of the earth, and he threw them into the great winepress of God’s wra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press was trampled outside the city, and blood flowed out of the press up to the horses’ bridles for about 180 mi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was the Lamb, standing on Mount Zion,  and with him were 144,000 who had his name and his Father’s name written on their forehead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eard a sound  from heaven like the sound of cascading waters  and like the rumbling of loud thunder. The sound I heard was like harpists playing on their harp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ng  a new song  before the throne and before the four living creatures and the elders,  but no one could learn the song except the 144,000 who had been redeem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ones who have not defiled themselves with women, since they remained virgins.  These are the ones who follow the Lamb wherever he goes. They were redeemed  from humanity as the firstfruits  for God and th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lie was found in their mouths; they are blameless. The Proclamation of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nother angel  flying high overhead,  with the eternal gospel to announce to the inhabitants of the earth #— #to every nation, tribe, language, and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poke with a loud voice:  “Fear God  and give him glory,  because the hour of his judgment has come.  Worship the one who made heaven and earth,  the sea and the springs of wate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2026-06-07T03:40:06Z</dcterms:created>
  <dcterms:modified xsi:type="dcterms:W3CDTF">2026-06-07T03:40:06Z</dcterms:modified>
  <dc:title>Bible.com.au: Revelation 14:1-20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