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anyone has ears to hear, let him liste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nyone is to be taken captive,into captivity he goes.If anyone is to be killed  with a sword,with a sword he will be killed. This calls for endurance  and faithfulness from the saints. The Beast from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saw another beast coming up out of the earth; it had two horns like a lamb, , but it spoke like a drag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exercises all the authority of the first beast on its behalf and compels the earth and those who live on it to worship the first beast, whose fatal wound was hea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also performs great signs,  even causing fire to come down from heaven to earth in front of peopl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deceives those who live on the earth  because of the signs that it is permitted to perform in the presence of the beast,  telling those who live on the earth to make an image  of the beast who was wounded by the sword and yet li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was permitted to give breath  to the image of the beast, so that the image of the beast could both speak and cause whoever would not worship the image of the beast to be kille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makes everyone #— #small and great, rich and poor, free and slave #— #to receive a mark on his right hand or on his forehea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at no one can buy or sell unless he has the mark: the beast’s name or the number of its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calls for wisdom: , Let the one who has understanding calculate  the number of the beast, because it is the number of a person. Its number is 666.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a beast coming up out of the sea.  It had ten horns and seven heads. On its horns were ten crowns, , and on its heads were blasphemous names.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beast I saw was like a leopard, its feet were like a bear’s, and its mouth was like a lion’s mouth.  The dragon gave the beast his power, his throne, and great author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of its heads appeared to be fatally wounded, but its fatal wound was healed.The whole earth was amazed and followed the beas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orshiped the dragon  because he gave authority to the beast. And they worshiped the beast, saying, “Who is like the beast?  Who is able to wage war against i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east was given a mouth to utter boasts and blasphemies.  It was allowed to exercise authority , for forty-two month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began to speak  blasphemies against God: to blaspheme his name and his dwelling #— #those who dwell in hea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as permitted to wage war against the saints and to conquer them.  It was also given authority  over every tribe, people, language, and natio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ose who live on the earth will worship it, everyone whose name was not written from the foundation of the world in the book  of life  of the Lamb who was slaughtered. ,]]></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2026-07-24T06:51:48Z</dcterms:created>
  <dcterms:modified xsi:type="dcterms:W3CDTF">2026-07-24T06:51:48Z</dcterms:modified>
  <dc:title>Bible.com.au: Revelation 13:1-18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