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37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1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he could not prevail,  and there was no place for them in heaven any longer.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great dragon was thrown out #— #the ancient serpent,  who is called the devil and Satan,  the one who deceives the whole world.  He was thrown to earth, and his angels with him.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 heard a loud voice in heaven say,The salvation and the powerand the kingdom of our Godand the authority of his Christhave now come, because the accuser  of our brothers and sisters,who accuses thembefore our God day and night,has been thrown d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conquered himby the blood of the Lamb and by the word of their testimony; for they did not love their livesto the point of death.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fore rejoice, you heavens,and you who dwell in them! Woe to the earth and the sea,because the devil has come down to youwith great fury,because he knows his time is short.The Woman Persecu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e dragon saw that he had been thrown down to the earth, he persecuted  the woman who had given birth to the male chil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woman was given two wings of a great eagle,  so that she could fly from the serpent’s presence to her place in the wilderness, where she was nourished for a time, times, and half a ti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rom his mouth the serpent spewed water like a river flowing after the woman, to sweep her away with a f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 earth helped the woman. The earth opened its mouth and swallowed up the river that the dragon had spewed from his mout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dragon was furious with the woman and went off to wage war  against the rest of her offspring , #— #those who keep the commands of God  and hold firmly to the testimony about Jesus. The Beast from the Se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Woman, the Child, and the Drag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dragon  stood on the sand of the se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 great sign  appeared in heaven:  a woman clothed with the sun, with the moon under her feet and a crown of twelve stars on her hea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he was pregnant and cried out in labor and agony as she was about to give birt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another sign  appeared in heaven: There was a great fiery red dragon  having seven heads and ten horns,  and on its heads were seven crow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s tail swept away a third of the stars in heaven and hurled them to the earth.  And the dragon stood in front of the woman who was about to give birth, so that when she did give birth it might devour her child.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he gave birth to a Son, a male who is going to rule  all nations with an iron rod.  Her child was caught up to God and to his thr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oman fled into the wilderness, where she had a place prepared by God,  to be nourished there  for 1,260 days. The Dragon Thrown Out of Hea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war broke out in heaven: Michael  and his angels fought against the dragon. The dragon and his angels also fought,]]></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2026-05-27T18:45:01Z</dcterms:created>
  <dcterms:modified xsi:type="dcterms:W3CDTF">2026-05-27T18:45:01Z</dcterms:modified>
  <dc:title>Bible.com.au: Revelation 12:1-18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