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dead bodies , will lie in the main street  of the great city,  which figuratively  is called Sodom  and Egypt,  where also their Lord was crucif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me of  the peoples, tribes, languages, and nations  will view their bodies for three and a half days and not permit their bodies to be put into a tomb.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se who live on the earth will gloat  over them and celebrate and send gifts to one another because these two prophets had tormented those who live on the earth.The Witnesses Resurrec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fter three and a half days, the breath  of life  from God entered them, and they stood on their feet. Great fear fell on those who saw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heard  a loud voice from heaven saying to them, “Come up here.” They went up to heaven in a cloud, while their enemies watched them.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that moment a violent earthquake took place,  a tenth of the city fell, and seven thousand people were killed in the earthquake. The survivors were terrified and gave glory to the God of hea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cond woe  has passed. Take note: The third woe is coming soon!The Seventh Trump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eventh angel blew his trumpet,  and there were loud voices in heaven saying,The kingdom of the world has become the kingdomof our Lord and of his Christ,and he will reign forever and eve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wenty-four elders, who were seated before God on their thrones, fell facedown and worshiped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ying,We give you thanks, Lord God, the Almighty,who is and who was, ,because you have taken your great powerand have begun to reig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wo Witnes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nations were angry, but your wrath has come.The time has comefor the dead to be judgedand to give the rewardto your servants the prophets, to the saints, and to those who fear your name,both small and great, and the time has come to destroythose who destroy th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temple of God in heaven was opened, and the ark of his covenant  appeared in his temple. There were flashes of lightning, rumblings and peals of thunder,  an earthquake,  and severe ha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was given a measuring reed  like a rod,  with these words: “Go  and measure the temple of God and the altar, and count those who worship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exclude the courtyard outside the temple.  Don’t measure it, because it is given to the nations, , and they will trample the holy city  for forty-two month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grant  my two witnesses authority to prophesy for 1,260 days, dressed in sackclot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two olive trees and the two lampstands that stand before the Lord  of the earth.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anyone wants to harm them, fire comes from their mouths and consumes their enemies;  if anyone wants to harm them, he must be killed in this 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have authority to close up the sky so that it does not rain during the days of their prophecy.  They also have power over the waters to turn them into blood  and to strike the earth with every plague whenever they want. The Witnesses Marty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finish their testimony, the beast  that comes up out of the abyss  will make war on them, conquer them, and kill them.]]></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2026-06-02T20:04:59Z</dcterms:created>
  <dcterms:modified xsi:type="dcterms:W3CDTF">2026-06-02T20:04:59Z</dcterms:modified>
  <dc:title>Bible.com.au: Revelation 11:1-19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