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the Alpha and the Omega,”  says the Lord God, “the one who is, who was, and who is to come, the Almighty.”John’s Vision of the Risen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John, your brother and partner in the affliction,  kingdom,  and endurance  that are in Jesus, was on the island called Patmos because of the word of God and the testimony of Jesu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as in the Spirit , on the Lord’s day, and I heard a loud voice behind me like a trumpe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ing, “Write on a scroll what you see and send it to the seven churches: Ephesus, Smyrna, Pergamum, Thyatira, Sardis, Philadelphia, and Laodic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 turned to see whose voice  it was that spoke to me. When I turned I saw seven golden lampstand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mong the lampstands was one like the Son of Man, , dressed in a robe  and with a golden sash wrapped around his ches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air of his head was white as wool #— #white as snow  #— #and his eyes like a fiery fla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feet were like fine bronze as it is fired in a furnace,  and his voice like the sound of cascading  water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had seven stars in his right hand; a sharp double-edged sword came from his mouth,  and his face was shining like the sun at full strengt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saw him, I fell at his feet like a dead man.  He laid his right hand on me and said, “Don’t be afraid. I am the First and the L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logu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iving One. I was dead, but look #— #I am alive forever and ever, and I hold the keys of death and Had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write what you have seen, what is, and what will take place after th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ystery of the seven stars you saw in my right hand and of the seven golden lampstands is this: The seven stars are the angels of the seven churches, and the seven lampstands are the seven church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velation of  Jesus Christ that God gave him to show his servants  what must soon take place.  He made it known by sending his angel  to his servant Joh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testified to the word of God and to the testimony  of Jesus Christ,  whatever he saw.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is the one who reads aloud the words of this prophecy,  and blessed are those who hear the words of this prophecy and keep  what is written in it, because the time is n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 To the seven churches in Asia. Grace and peace  to you from  the one who is, who was, and who is to come,  and from the seven spirits , before his thr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rom Jesus Christ, the faithful witness,  the firstborn from the dead  and the ruler of the kings of the earth. To him who loves us and has set us free  from our sins by his blo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ade us a kingdom,  priests , to his God and Father #— #to him be glory and dominion forever and ever. Ame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he is coming with the clouds,and every eye will see him,even those who pierced him.And all the tribesof the earth,will mourn over him.,,So it is to be. Amen.]]></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2026-06-23T00:29:25Z</dcterms:created>
  <dcterms:modified xsi:type="dcterms:W3CDTF">2026-06-23T00:29:25Z</dcterms:modified>
  <dc:title>Bible.com.au: Revelation 1:1-20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