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274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9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Is Hol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s! Let the peoples tremble.He is enthroned between the cherubim. Let the earth quak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eat in Zion;he is exalted above all the people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your greatand awe-inspiring name. He is holy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ghty King loves justice.You have established fairness;you have administered justiceand righteousness in Jacob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 the Lord our God;bow in worship at his footstool. He is holy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and Aaron were among his priests; Samuel also was among those calling on his name.They called to the Lord and he answered them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oke to them in a pillar of cloud; they kept his decrees and the statutes he gave 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our God, you answered them.You were a forgiving God to them, but an avenger of their sinful action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 the Lord our God;bow in worship at his holy mountain,for the Lord our God is holy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2026-09-19T09:46:41Z</dcterms:created>
  <dcterms:modified xsi:type="dcterms:W3CDTF">2026-09-19T09:46:41Z</dcterms:modified>
  <dc:title>Bible.com.au: Psalms 99:1-9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