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90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our God, you answered them.You were a forgiving God to them, but an avenger of their sinful action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 Lord our God;bow in worship at his holy mountain,for the Lord our God is hol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Is Hol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! Let the peoples tremble.He is enthroned between the cherubim. Let the earth quak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in Zion;he is exalted above all the peopl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your greatand awe-inspiring name. He is hol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King loves justice.You have established fairness;you have administered justiceand righteousness in Jacob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 God;bow in worship at his footstool. He is holy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were among his priests; Samuel also was among those calling on his name.They called to the Lord and he answered them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 to them in a pillar of cloud; they kept his decrees and the statutes he gave 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2026-05-25T20:59:33Z</dcterms:created>
  <dcterms:modified xsi:type="dcterms:W3CDTF">2026-05-25T20:59:33Z</dcterms:modified>
  <dc:title>Bible.com.au: Psalms 99:1-9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