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5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ivers clap their hands;let the mountains shout together for joy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ord,for he is coming to judge the earth.He will judge the world righteouslyand the peoples fairl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King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 the Lord, for he has performed wonders;his right hand and holy armhave won him victor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his victory known;he has revealed his righteousnessin the sight of the nation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remembered his loveand faithfulness to the house of Israel;all the ends of the earthhave seen our God’s victor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hole earth shout to the Lord;be jubilant, shout for joy, and sing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 the Lord with the lyre,with the lyre and melodious song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rumpets and the blast of the ram’s hornshout triumphantlyin the presence of the Lord, our King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ea and all that fills it,the world and those who live in it, resou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2026-06-25T03:45:50Z</dcterms:created>
  <dcterms:modified xsi:type="dcterms:W3CDTF">2026-06-25T03:45:50Z</dcterms:modified>
  <dc:title>Bible.com.au: Psalms 98:1-9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