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877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rivers clap their hands;let the mountains shout together for joy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Lord,for he is coming to judge the earth.He will judge the world righteouslyand the peoples fairly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KingA ps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 new song to the Lord, for he has performed wonders;his right hand and holy armhave won him victory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made his victory known;he has revealed his righteousnessin the sight of the nation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remembered his loveand faithfulness to the house of Israel;all the ends of the earthhave seen our God’s victory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hole earth shout to the Lord;be jubilant, shout for joy, and sing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 the Lord with the lyre,with the lyre and melodious song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rumpets and the blast of the ram’s hornshout triumphantlyin the presence of the Lord, our King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sea and all that fills it,the world and those who live in it, resound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2026-08-24T11:37:45Z</dcterms:created>
  <dcterms:modified xsi:type="dcterms:W3CDTF">2026-08-24T11:37:45Z</dcterms:modified>
  <dc:title>Bible.com.au: Psalms 98:1-9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