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0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s and is glad,Judah’s villages  rejoicebecause of your judgments, Lor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are the Most High over the whole earth;you are exalted above all the god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love the Lord, hate evil! He protects the lives of his faithful ones; he rescues them from the power of the wick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dawns , for the righteous,gladness for the upright in hear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you righteous ones,and give thanks to his holy name.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jestic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! Let the earth rejoice;let the many coasts and islands be gla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total darkness surround him;righteousness and justice are the foundation of his thron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goes before himand burns up his foes on every sid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 lights up the world;the earth sees and tremble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melt like waxat the presence of the Lord —at the presence of the Lord of the whole earth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oclaim his righteousness; all the peoples see his glor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serve carved images,those who boast in worthless idols, will be put to shame. All the gods  must worship him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2026-08-23T16:58:44Z</dcterms:created>
  <dcterms:modified xsi:type="dcterms:W3CDTF">2026-08-23T16:58:44Z</dcterms:modified>
  <dc:title>Bible.com.au: Psalms 97:1-12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