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75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ion hears and is glad,Judah’s villages  rejoicebecause of your judgments, Lord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, Lord,are the Most High over the whole earth;you are exalted above all the gods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ho love the Lord, hate evil! He protects the lives of his faithful ones; he rescues them from the power of the wicked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ght dawns , for the righteous,gladness for the upright in heart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glad in the Lord, you righteous ones,and give thanks to his holy name. 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jestic King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igns! Let the earth rejoice;let the many coasts and islands be glad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louds and total darkness surround him;righteousness and justice are the foundation of his throne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re goes before himand burns up his foes on every sid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lightning lights up the world;the earth sees and tremble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melt like waxat the presence of the Lord —at the presence of the Lord of the whole eart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vens proclaim his righteousness; all the peoples see his glory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serve carved images,those who boast in worthless idols, will be put to shame. All the gods  must worship him.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2026-06-25T03:45:37Z</dcterms:created>
  <dcterms:modified xsi:type="dcterms:W3CDTF">2026-06-25T03:45:37Z</dcterms:modified>
  <dc:title>Bible.com.au: Psalms 97:1-12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