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presProps" Target="presProps.xml"/>
  <Relationship Id="rId20" Type="http://schemas.openxmlformats.org/officeDocument/2006/relationships/viewProps" Target="viewProps.xml"/>
  <Relationship Id="rId21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5142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96:1-13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SB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ing of the Earth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ing a new song to the Lord;let the whole earth sing to the Lord. 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ing to the Lord, bless his name;proclaim his salvation from day to day. 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eclare his glory among the nations,his wondrous works among all peoples. 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 Lord is great and is highly praised;he is feared above all gods. 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all the gods of the peoples are worthless idols,but the Lord made the heavens. 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plendor and majesty are before him;strength and beauty are in his sanctuary. 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scribe to the Lord, you families of the peoples,ascribe to the Lord glory and strength. 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scribe to the Lord the glory of his name; bring an offering and enter his courts. 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orship the Lord in the splendor of his holiness; let the whole earth tremble before him. 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ay among the nations, “The Lord reigns. The world is firmly established; it cannot be shaken. He judges the peoples fairly.” 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the heavens be glad and the earth rejoice;let the sea and all that fills it resound. 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the fields and everything in them celebrate.Then all the trees of the forest will shout for joy 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fore the Lord, for he is coming —for he is coming to judge the earth.He will judge the world with righteousnessand the peoples with his faithfulness. 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6">
  <a:themeElements>
    <a:clrScheme name="Theme8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6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2026-10-19T18:39:15Z</dcterms:created>
  <dcterms:modified xsi:type="dcterms:W3CDTF">2026-10-19T18:39:15Z</dcterms:modified>
  <dc:title>Bible.com.au: Psalms 96:1-13 (CSB)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