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8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 the Lord the glory of his name; bring an offering and enter his court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 the Lord in the splendor of his holiness; let the whole earth tremble before hi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among the nations, “The Lord reigns. The world is firmly established; it cannot be shaken. He judges the peoples fairly.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eavens be glad and the earth rejoice;let the sea and all that fills it resoun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ields and everything in them celebrate.Then all the trees of the forest will shout for joy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 Lord, for he is coming —for he is coming to judge the earth.He will judge the world with righteousnessand the peoples with his faithfulnes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of the Eart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to the Lord;let the whole earth sing to the Lor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bless his name;proclaim his salvation from day to da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his glory among the nations,his wondrous works among all peopl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reat and is highly praised;he is feared above all go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gods of the peoples are worthless idols,but the Lord made the heaven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lendor and majesty are before him;strength and beauty are in his sanctuar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, you families of the peoples,ascribe to the Lord glory and strength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2026-06-23T00:29:24Z</dcterms:created>
  <dcterms:modified xsi:type="dcterms:W3CDTF">2026-06-23T00:29:24Z</dcterms:modified>
  <dc:title>Bible.com.au: Psalms 96:1-13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