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90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5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ship and Warn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let’s shout joyfully to the Lord,shout triumphantly to the rock of our salvation!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’s enter his presence with thanksgiving;let’s shout triumphantly to him in song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a great God,a great King above all god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pths of the earth are in his hand,and the mountain peaks are hi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a is his; he made it.His hands formed the dry land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let’s worship and bow down;let’s kneel before the Lord our Maker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is our God,and we are the people of his pasture,the sheep under his care. ,Today, if you hear his voice: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harden your hearts as at Meribah,as on that day at Massah in the wilderness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your ancestors tested me;they tried me, though they had seen what I di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orty years I was disgusted with that generation;I said, “They are a people whose hearts go astray;they do not know my ways.”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swore in my anger,“They will not enter my rest.”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2026-10-02T06:32:15Z</dcterms:created>
  <dcterms:modified xsi:type="dcterms:W3CDTF">2026-10-02T06:32:15Z</dcterms:modified>
  <dc:title>Bible.com.au: Psalms 95:1-11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