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28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arden your hearts as at Meribah,as on that day at Massah in the wilderness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your ancestors tested me;they tried me, though they had seen what I di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I was disgusted with that generation;I said, “They are a people whose hearts go astray;they do not know my ways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wore in my anger,“They will not enter my rest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and Warn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’s shout joyfully to the Lord,shout triumphantly to the rock of our salvation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enter his presence with thanksgiving;let’s shout triumphantly to him in song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a great God,a great King above all god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s of the earth are in his hand,and the mountain peaks are hi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; he made it.His hands formed the dry lan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’s worship and bow down;let’s kneel before the Lord our Make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 God,and we are the people of his pasture,the sheep under his care. ,Today, if you hear his voice: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2026-06-04T20:55:44Z</dcterms:created>
  <dcterms:modified xsi:type="dcterms:W3CDTF">2026-06-04T20:55:44Z</dcterms:modified>
  <dc:title>Bible.com.au: Psalms 95:1-11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