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406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attention, you stupid people!Fools, when will you be wise?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the one who shaped the ear not hear,the one who formed the eye not see?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 instructs nations,the one who teaches mankind knowledge —does he not discipline?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knows the thoughts of mankind;they are futil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ow happy is anyone you disciplineand teach from your law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give him relief from troubled timesuntil a pit is dug for the wicked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 not leave his peopleor abandon his heritage,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administration of justice will again be righteous,and all the upright in heart will follow  it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tands up for me against the wicked?Who takes a stand for me against evildoers?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Lord had not been my helper,I would soon rest in the silence of death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ust Judg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, “My foot is slipping,”your faithful love will support me, Lord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am filled with cares,your comfort brings me joy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corrupt throne be your ally,a throne that makes evil laws?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and together against the life of the righteousand condemn the innocent to death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my refuge;my God is the rock of my protection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pay them back for their sinsand destroy them for their evil.The Lord our God will destroy them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God of vengeance —God of vengeance, shine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Judge of the earth;repay the proud what they deserv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ow long will the wicked —how long will the wicked celebrate?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our out arrogant words;all the evildoers boast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ey crush your people;they oppress your heritag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ill the widow and the resident alienand murder the fatherles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The Lord doesn’t see it.The God of Jacob doesn’t pay attention.”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2026-06-05T01:52:56Z</dcterms:created>
  <dcterms:modified xsi:type="dcterms:W3CDTF">2026-06-05T01:52:56Z</dcterms:modified>
  <dc:title>Bible.com.au: Psalms 94:1-23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