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Eternal Reig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! He is robed in majesty;the Lord is robed, enveloped in strength.The world is firmly established;it cannot be shake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 has been establishedfrom the beginning; you are from etern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s have lifted up, Lord,the floods have lifted up their voice;the floods lift up their pounding wav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than the roar of a huge torrent —the mighty breakers of the sea —the Lord on high is majestic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testimonies are completely reliable; holiness adorns your housefor all the days to co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2026-05-21T17:30:22Z</dcterms:created>
  <dcterms:modified xsi:type="dcterms:W3CDTF">2026-05-21T17:30:22Z</dcterms:modified>
  <dc:title>Bible.com.au: Psalms 93:1-5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