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Eternal Reig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s! He is robed in majesty;the Lord is robed, enveloped in strength.The world is firmly established;it cannot be shaken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hrone has been establishedfrom the beginning; you are from eternity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oods have lifted up, Lord,the floods have lifted up their voice;the floods lift up their pounding wave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er than the roar of a huge torrent —the mighty breakers of the sea —the Lord on high is majestic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r testimonies are completely reliable; holiness adorns your housefor all the days to com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2026-07-24T06:51:48Z</dcterms:created>
  <dcterms:modified xsi:type="dcterms:W3CDTF">2026-07-24T06:51:48Z</dcterms:modified>
  <dc:title>Bible.com.au: Psalms 93:1-5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