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26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 exalted forev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, Lord, your enemies —indeed, your enemies will perish;all evildoers will be scattere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lifted up my horn like that of a wild ox;I have been anointed  with the finest oil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look at my enemies;when evildoers rise against me,my ears hear them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thrive like a palm treeand grow like a cedar tree in Lebano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ted in the house of the Lord,they thrive in the courts of our Go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ill bear fruit in old age,healthy and green,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, “The Lord is just;he is my rock,and there is no unrighteousness in him.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’s Love and FaithfulnessA psalm. A song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give thanks to the Lord,to sing praise to your name, Most High,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clare your faithful love in the morningand your faithfulness at night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 ten-stringed harp and the music of a ly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made me rejoice, Lord,by what you have done;I will shout for joybecause of the works of your han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gnificent are your works, Lord,how profound your thoughts!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upid person does not know,a fool does not understand this: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wicked sprout like grass and all evildoers flourish,they will be eternally destroye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2026-05-21T17:58:50Z</dcterms:created>
  <dcterms:modified xsi:type="dcterms:W3CDTF">2026-05-21T17:58:50Z</dcterms:modified>
  <dc:title>Bible.com.au: Psalms 92:1-15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