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215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2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, Lord, are exalted forever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ndeed, Lord, your enemies —indeed, your enemies will perish;all evildoers will be scattered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lifted up my horn like that of a wild ox;I have been anointed  with the finest oil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eyes look at my enemies;when evildoers rise against me,my ears hear them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thrive like a palm treeand grow like a cedar tree in Lebanon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lanted in the house of the Lord,they thrive in the courts of our God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still bear fruit in old age,healthy and green,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declare, “The Lord is just;he is my rock,and there is no unrighteousness in him.”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’s Love and FaithfulnessA psalm. A song for the Sabbath day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good to give thanks to the Lord,to sing praise to your name, Most High,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declare your faithful love in the morningand your faithfulness at night,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a ten-stringed harp and the music of a lyre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 have made me rejoice, Lord,by what you have done;I will shout for joybecause of the works of your hands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magnificent are your works, Lord,how profound your thoughts!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tupid person does not know,a fool does not understand this: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the wicked sprout like grass and all evildoers flourish,they will be eternally destroyed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2">
  <a:themeElements>
    <a:clrScheme name="Theme9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2026-07-24T06:51:23Z</dcterms:created>
  <dcterms:modified xsi:type="dcterms:W3CDTF">2026-07-24T06:51:23Z</dcterms:modified>
  <dc:title>Bible.com.au: Psalms 92:1-15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