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only see it with your eyesand witness the punishment of the wicked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have made the Lord #— #my refuge, the Most High #— #your dwelling place,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harm will come to you;no plague will come near your tent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ill give his angels orders concerning you,to protect you in all your way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upport you with their handsso that you will not strike your foot against a ston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tread on the lion and the cobra;you will trample the young lion and the serpent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has his heart set on me,I will deliver him;I will protect him because he knows my name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calls out to me, I will answer him;I will be with him in trouble.I will rescue him and give him honor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tisfy him with a long life and show him my salvation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tection of the Most Hig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lives under the protection of the Most Highdwells in the shadow of the Almighty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  concerning the Lord, who is my refuge and my fortress,my God in whom I trust: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imself will rescue you from the bird trap, from the destructive plagu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cover you with his feathers;you will take refuge under his wings. His faithfulness will be a protective shiel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not fear the terror of the night,the arrow that flies by day,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lague that stalks in darkness,or the pestilence that ravages at noon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a thousand fall at your sideand ten thousand at your right hand,the pestilence will not reach you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2026-06-12T03:11:24Z</dcterms:created>
  <dcterms:modified xsi:type="dcterms:W3CDTF">2026-06-12T03:11:24Z</dcterms:modified>
  <dc:title>Bible.com.au: Psalms 91:1-16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