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233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0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t our iniquities before you,our secret sins in the light of your presenc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ur days ebb away under your wrath;we end our years like a sigh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ives last  seventy yearsor, if we are strong, eighty years.Even the best of them are  struggle and sorrow;indeed, they pass quickly and we fly away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understands the power of your anger?Your wrath matches the fear that is due you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to number our days carefullyso that we may develop wisdom in our hearts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 #— #how long?Turn and have compassion on your servant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tisfy us in the morning with your faithful loveso that we may shout with joy and be glad all our day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us rejoice for as many days as you have humbled us,for as many years as we have seen adversity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work be seen by your servants,and your splendor by their childre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avor of the Lord our God be on us;establish for us the work of our hands —establish the work of our hands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V(Psalms 90–106)90Eternal God and Mortal ManA prayer of Moses, the man of Go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been our refuge in every generat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mountains were born,before you gave birth to the earth and the world,from eternity to eternity, you are Go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turn mankind to the dust,saying, “Return, descendants of Adam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your sight a thousand yearsare like yesterday that passes by,like a few hours of the night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nd their lives;  they sleep. They are like grass that grows in the morning 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rning it sprouts and grows;by evening it withers and dries up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consumed by your anger;we are terrified by your wrath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2026-06-07T04:38:31Z</dcterms:created>
  <dcterms:modified xsi:type="dcterms:W3CDTF">2026-06-07T04:38:31Z</dcterms:modified>
  <dc:title>Bible.com.au: Psalms 90:1-17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