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621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judges the world with righteousness;he executes judgment on the nations with fairness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a refuge for the persecuted,a refuge in times of trouble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know your name trust in youbecause you have not abandonedthose who seek you, Lord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to the Lord, who dwells in Zion; proclaim his deeds among the nations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one who seeks an accountingfor bloodshed remembers them; he does not forget the cry of the oppressed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gracious to me, Lord;consider my affliction at the hands of those who hate me. Lift me up from the gates of death,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I may declare all your praises.I will rejoice in your salvation within the gates of Daughter Zio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ations have fallen into the pit they made;their foot is caught in the net they have concealed.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s made himself known;he has executed justice, snaring the wickedby the work of their hands.  Higgaion. Selah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will return to Sheol  —all the nations that forget God.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lebration of God’s JusticeFor the choir director: according to Muth-labben. A psalm 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needy will not always be forgotten;the hope of the oppressed  will not perish forever.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se up, Lord! Do not let mere humans prevail;let the nations be judged in your presence. 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t terror in them, Lord; let the nations know they are only humans.  Selah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thank the Lord with all my heart;I will declare all your wondrous works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rejoice and boast about you; I will sing about your name, Most High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my enemies retreat,they stumble and perish before you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 have upheld my just cause; you are seated on your throne as a righteous judge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rebuked the nations: You have destroyed the wicked; you have erased their name forever and ever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nemy has come to eternal ruin;you have uprooted the cities,and the very memory of them has perished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Lord sits enthroned forever; he has established his throne for judgment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2026-08-04T12:17:53Z</dcterms:created>
  <dcterms:modified xsi:type="dcterms:W3CDTF">2026-08-04T12:17:53Z</dcterms:modified>
  <dc:title>Bible.com.au: Psalms 9:1-20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