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405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judges the world with righteousness;he executes judgment on the nations with fairnes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 refuge for the persecuted,a refuge in times of troubl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know your name trust in youbecause you have not abandonedthose who seek you, Lor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who dwells in Zion; proclaim his deeds among the nation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ne who seeks an accountingfor bloodshed remembers them; he does not forget the cry of the oppresse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racious to me, Lord;consider my affliction at the hands of those who hate me. Lift me up from the gates of death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 may declare all your praises.I will rejoice in your salvation within the gates of Daughter Z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have fallen into the pit they made;their foot is caught in the net they have conceale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himself known;he has executed justice, snaring the wickedby the work of their hands.  Higgaion. Selah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return to Sheol  —all the nations that forget Go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lebration of God’s JusticeFor the choir director: according to Muth-labben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needy will not always be forgotten;the hope of the oppressed  will not perish forever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! Do not let mere humans prevail;let the nations be judged in your presenc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error in them, Lord; let the nations know they are only humans.  Selah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ank the Lord with all my heart;I will declare all your wondrous work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joice and boast about you; I will sing about your name, Most Hig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enemies retreat,they stumble and perish before you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upheld my just cause; you are seated on your throne as a righteous judg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buked the nations: You have destroyed the wicked; you have erased their name forever and ev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has come to eternal ruin;you have uprooted the cities,and the very memory of them has perishe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its enthroned forever; he has established his throne for judgmen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2026-06-05T01:51:54Z</dcterms:created>
  <dcterms:modified xsi:type="dcterms:W3CDTF">2026-06-05T01:51:54Z</dcterms:modified>
  <dc:title>Bible.com.au: Psalms 9:1-20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