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3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9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 Armies,who is strong like you, Lord? Your faithfulness surrounds 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ule the raging sea;when its waves surge, you still the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ushed Rahab like one who is slain; you scattered your enemies with your powerful arm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re yours; the earth also is yours.The world and everything in it #— #you founded them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th and south #— #you created them. Tabor and Hermon shout for joy at your na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 mighty arm;your hand is powerful;your right hand is lifted high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and justice are the foundationof your throne; faithful love and truth go before you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e people who know the joyful shout; Lord, they walk in the light from your fac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joice in your name all day long,and they are exalted by your righteousnes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their magnificent strength; by your favor our horn is exalte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plexity about God’s PromisesA Maskil of Ethan the Ezrahite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our shield  belongs to the Lord,our king to the Holy One of Israel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nce spoke in a vision to your faithful onesand said, “I have granted help to a warrior;I have exalted one chosen  from the peopl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und David my servant;I have anointed him with my sacred oil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nd will always be with him,and my arm will strengthen him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will not oppress  him;the wicked will not afflict him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rush his foes before himand strike those who hate him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ithfulness and love will be with him,and through my namehis horn will be exalte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end his power to the seaand his right hand to the river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all to me, ‘You are my Father, my God, the rock of my salvation.’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make him my firstborn,greatest of the kings of the eart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bout the Lord’s faithful love forever; I will proclaim your faithfulness to all generationswith my mouth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preserve my faithful love for him,and my covenant with him will endur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stablish his line forever,his throne as long as heaven lasts. 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sons abandon my instructionand do not live by my ordinances,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dishonor my statutesand do not keep my commands,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call their rebellionto account with the rod,their iniquity with blows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not withdrawmy faithful love from himor betray my faithfulness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violate my covenantor change what my lips have said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and for allI have sworn an oath by my holiness;I will not lie to David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offspring will continue forever,his throne like the sun before me,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moon, established forever,a faithful witness in the sky.”  Sela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declare,“Faithful love is built up forever;you establish your faithfulness in the heavens.”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spurned and rejected him;you have become enraged with your anointed.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pudiated the covenant with your servant;you have completely dishonored his crown. 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roken down all his walls;you have reduced his fortified cities to ruins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pass by plunder him; he has become an object of ridiculeto his neighbors. 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lifted high the right hand of his foes;you have made all his enemies rejoice. 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lso turned back his sharp swordand have not let him stand in battle. 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his splendor  ceaseand have overturned his throne. 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ortened the days of his youth;you have covered him with shame.  Selah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 you hide forever?Will your anger keep burning like fire? 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ow short my life is.Have you created everyone for nothing?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I have made a covenant with my chosen one;I have sworn an oath to David my servant: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ourageous person can live and never see death?Who can save himself from the power of Sheol?  Selah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re are the former acts of your faithful lovethat you swore to David in your faithfulness? 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the ridicule against your servants —in my heart I carry abuse from all the peoples —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your enemies have ridiculed, Lord,how they have ridiculed every step of your anointed. 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 forever.Amen and amen. 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establish your offspring foreverand build up your throne for all generations.’ ”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 heavens praise your wonders  —your faithfulness also —in the assembly of the holy on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in the skies can compare with the Lord?Who among the heavenly beings  is like the Lord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greatly feared in the council of the holy ones,more awe-inspiring than  all who surround h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2026-07-24T06:54:53Z</dcterms:created>
  <dcterms:modified xsi:type="dcterms:W3CDTF">2026-07-24T06:54:53Z</dcterms:modified>
  <dc:title>Bible.com.au: Psalms 89:1-52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