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istanced my friends from me;you have made me repulsive to them. I am shut in and cannot go 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worn out from crying. Lord, I cry out to you all day long; I spread out my hands to you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ork wonders for the dead?Do departed spirits rise up to praise you?  Sel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faithful love be declared in the grave,your faithfulness in Abaddon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wonders be known in the darknessor your righteousness in the land of oblivion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all to you for help, Lord;in the morning my prayer meets you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y do you reject me? Why do you hide your face from me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y youth,I have been suffering and near death.I suffer your horrors; I am desperat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sweeps over me;your terrors destroy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 me like water all day long;they close in on me from every sid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of DesperationA song. A psalm of the sons of Korah. For the choir director: according to Mahalath Leannoth. A Maskil of Heman the Ezrahit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istanced loved one and neighbor from me;darkness is my only friend. 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God of my salvation,I cry out before you day and nigh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prayer reach your presence;listen to my c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had enough troubles,and my life is near Sheo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among those going down to the Pit. I am like a man without strength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ndoned  among the dead.I am like the slain lying in the grave, whom you no longer remember,and who are cut off from your care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e in the lowest part of the Pit,in the darkest places, in the depth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weighs heavily on me; you have overwhelmed me with all your waves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2026-06-15T08:16:08Z</dcterms:created>
  <dcterms:modified xsi:type="dcterms:W3CDTF">2026-06-15T08:16:08Z</dcterms:modified>
  <dc:title>Bible.com.au: Psalms 88:1-18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