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25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istanced my friends from me;you have made me repulsive to them. I am shut in and cannot go ou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eyes are worn out from crying. Lord, I cry out to you all day long; I spread out my hands to you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work wonders for the dead?Do departed spirits rise up to praise you? 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faithful love be declared in the grave,your faithfulness in Abaddon?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r wonders be known in the darknessor your righteousness in the land of oblivion?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call to you for help, Lord;in the morning my prayer meets you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do you reject me? Why do you hide your face from me?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my youth,I have been suffering and near death.I suffer your horrors; I am desperate. 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sweeps over me;your terrors destroy m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urround me like water all day long;they close in on me from every side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ry of DesperationA song. A psalm of the sons of Korah. For the choir director: according to Mahalath Leannoth. A Maskil of Heman the Ezrahite. 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distanced loved one and neighbor from me;darkness is my only friend. 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od of my salvation,I cry out before you day and night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my prayer reach your presence;listen to my cry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had enough troubles,and my life is near Sheol.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among those going down to the Pit. I am like a man without strength,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andoned  among the dead.I am like the slain lying in the grave, whom you no longer remember,and who are cut off from your care. 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put me in the lowest part of the Pit,in the darkest places, in the depths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wrath weighs heavily on me; you have overwhelmed me with all your waves. 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8">
  <a:themeElements>
    <a:clrScheme name="Theme7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2026-08-03T19:44:50Z</dcterms:created>
  <dcterms:modified xsi:type="dcterms:W3CDTF">2026-08-03T19:44:50Z</dcterms:modified>
  <dc:title>Bible.com.au: Psalms 88:1-18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