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the City of GodA psalm of the sons of Kora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he founded  is on the holy mountain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s Zion’s city gatesmore than all the dwellings of Jacob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ous things are said about you,city of God. 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make a record of those who know me:Rahab, Babylon, Philistia, Tyre, and Cush —each one was born there.”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ill be said of Zion,“This one and that one were born in her.”The Most High himself will establish her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registers the peoples,the Lord will record,“This one was born there.” 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ers and dancers  alike will say, “My whole source of joy is  in you.”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2026-08-03T16:08:30Z</dcterms:created>
  <dcterms:modified xsi:type="dcterms:W3CDTF">2026-08-03T16:08:30Z</dcterms:modified>
  <dc:title>Bible.com.au: Psalms 87:1-7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