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6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ere is no one like you among the gods,and there are no works like your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nations you have madewill come and bow down before you, Lord,and will honor your nam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are great and perform wonders;you alone are Go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your way, Lord,and I will live by your truth.Give me an undivided mind to fear your nam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 with all my heart, Lord my God,and will honor your name forever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faithful love for me is great,and you rescue my life from the depths of Sheol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arrogant people have attacked me;a gang of ruthless men intends to kill me.They do not let you guide them. 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Lord, are a compassionate and gracious God,slow to anger and abounding in faithful love and truth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me and be gracious to me.Give your strength to your servant;save the son of your female servant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a sign of your goodness;my enemies will see and be put to shamebecause you, Lord, have helped and comforted me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 and PetitionA prayer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Lord, and answer me,for I am poor and needy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 my life, for I am faithful. You are my God; save your servant who trusts in you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racious to me, Lord,for I call to you all day long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joy to your servant’s life,because I appeal to you, Lord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, Lord, are kind and ready to forgive, abounding in faithful love to all who call on you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ear my prayer;listen to my cries for mercy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on you in the day of my distress,for you will answer m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2026-08-13T11:26:56Z</dcterms:created>
  <dcterms:modified xsi:type="dcterms:W3CDTF">2026-08-13T11:26:56Z</dcterms:modified>
  <dc:title>Bible.com.au: Psalms 86:1-17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