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405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86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there is no one like you among the gods,and there are no works like yours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nations you have madewill come and bow down before you, Lord,and will honor your name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ou are great and perform wonders;you alone are God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ach me your way, Lord,and I will live by your truth.Give me an undivided mind to fear your name.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raise you with all my heart, Lord my God,and will honor your name forever.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our faithful love for me is great,and you rescue my life from the depths of Sheol.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, arrogant people have attacked me;a gang of ruthless men intends to kill me.They do not let you guide them. 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, Lord, are a compassionate and gracious God,slow to anger and abounding in faithful love and truth. 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to me and be gracious to me.Give your strength to your servant;save the son of your female servant. 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w me a sign of your goodness;my enemies will see and be put to shamebecause you, Lord, have helped and comforted me. 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ment and PetitionA prayer of Davi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, Lord, and answer me,for I am poor and needy.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tect my life, for I am faithful. You are my God; save your servant who trusts in you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gracious to me, Lord,for I call to you all day long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ring joy to your servant’s life,because I appeal to you, Lord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ou, Lord, are kind and ready to forgive, abounding in faithful love to all who call on you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hear my prayer;listen to my cries for mercy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all on you in the day of my distress,for you will answer me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2026-08-13T12:31:58Z</dcterms:created>
  <dcterms:modified xsi:type="dcterms:W3CDTF">2026-08-13T12:31:58Z</dcterms:modified>
  <dc:title>Bible.com.au: Psalms 86:1-17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