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re is no one like you among the gods,and there are no works like your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you have madewill come and bow down before you, Lord,and will honor your na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are great and perform wonders;you alone are Go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 way, Lord,and I will live by your truth.Give me an undivided mind to fear your na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 with all my heart, Lord my God,and will honor your name forev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aithful love for me is great,and you rescue my life from the depths of Sheo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arrogant people have attacked me;a gang of ruthless men intends to kill me.They do not let you guide them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a compassionate and gracious God,slow to anger and abounding in faithful love and tru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o me and be gracious to me.Give your strength to your servant;save the son of your female servan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a sign of your goodness;my enemies will see and be put to shamebecause you, Lord, have helped and comforted m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and PetitionA prayer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Lord, and answer me,for I am poor and need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y life, for I am faithful. You are my God; save your servant who trusts in you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racious to me, Lord,for I call to you all day long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joy to your servant’s life,because I appeal to you, Lor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 are kind and ready to forgive, abounding in faithful love to all who call on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 prayer;listen to my cries for merc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you in the day of my distress,for you will answer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2026-06-12T03:11:51Z</dcterms:created>
  <dcterms:modified xsi:type="dcterms:W3CDTF">2026-06-12T03:11:51Z</dcterms:modified>
  <dc:title>Bible.com.au: Psalms 86:1-17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