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sten to what God will say;surely the Lord will declare peaceto his people, his faithful ones,and not let them go back to foolish way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alvation is very near those who fear him,so that glory may dwell in our lan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love and truth will join together;righteousness and peace will embrac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 will spring up from the earth,and righteousness will look down from heaven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the Lord will provide what is good,and our land will yield its crop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will go before himto prepare the way for his step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ation of FavorFor the choir director.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showed favor to your land; you restored the fortunes of Jacob.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rgave your people’s guilt;you covered all their sin. 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thdrew all your fury;you turned from your burning ang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to us, God of our salvation,and abandon your displeasure with u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be angry with us forever?Will you prolong your anger for all generations?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not revive us againso that your people may rejoice in you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us your faithful love, Lord,and give us your salvation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2026-08-03T16:08:42Z</dcterms:created>
  <dcterms:modified xsi:type="dcterms:W3CDTF">2026-08-03T16:08:42Z</dcterms:modified>
  <dc:title>Bible.com.au: Psalms 85:1-13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