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460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4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nging for God’s HouseFor the choir director: on the Gittith.  A psalm of the sons of Kor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vely is your dwelling place,Lord of Armies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ng and yearnfor the courts of the Lord;my heart and flesh cry out for  the living God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 sparrow finds a home,and a swallow, a nest for herselfwhere she places her young —near your altars, Lord of Armies,my King and my God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happy are those who reside in your house,who praise you continually.  Selah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are the people whose strength is in you,whose hearts are set on pilgrimage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y pass through the Valley of Baca, they make it a source of spring water;even the autumn rain will cover it with blessings. 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o from strength to strength;each appears before God in Zion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 God of Armies, hear my prayer;listen, God of Jacob.  Selah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our shield,  God; look on the face of your anointed one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a day in your courtsthan a thousand anywhere else.I would rather stand at the threshold of the house of my Godthan live in the tents of wicked people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God is a sun and shield. The Lord grants favor and honor;he does not withhold the goodfrom those who live with integrity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is the person who trusts in you,Lord of Armies!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2026-09-27T17:23:26Z</dcterms:created>
  <dcterms:modified xsi:type="dcterms:W3CDTF">2026-09-27T17:23:26Z</dcterms:modified>
  <dc:title>Bible.com.au: Psalms 84:1-12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