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of Armies, hear my prayer;listen, God of Jacob. 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our shield,  God; look on the face of your anointed on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day in your courtsthan a thousand anywhere else.I would rather stand at the threshold of the house of my Godthan live in the tents of wicked peopl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od is a sun and shield. The Lord grants favor and honor;he does not withhold the goodfrom those who live with integrity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person who trusts in you,Lord of Armies!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ing for God’s HouseFor the choir director: on the Gittith. 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vely is your dwelling place,Lord of Armie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and yearnfor the courts of the Lord;my heart and flesh cry out for  the living Go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sparrow finds a home,and a swallow, a nest for herselfwhere she places her young —near your altars, Lord of Armies,my King and my Go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are those who reside in your house,who praise you continually.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e people whose strength is in you,whose hearts are set on pilgrimag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pass through the Valley of Baca, they make it a source of spring water;even the autumn rain will cover it with blessings.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from strength to strength;each appears before God in Zio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2026-08-03T16:09:03Z</dcterms:created>
  <dcterms:modified xsi:type="dcterms:W3CDTF">2026-08-03T16:09:03Z</dcterms:modified>
  <dc:title>Bible.com.au: Psalms 84:1-12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