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4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syria has joined them;they lend support  to the sons of Lot. ,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 with them as you did with Midian, as you did with Siseraand Jabin at the Kishon River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destroyed at En-dor;they became manure for the groun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nobles like Oreb and Zeeb, and all their tribal leaders like Zebah and Zalmunna,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, “Let’s seize God’s pastures for ourselves.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like tumbleweed, my God,like straw before the win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ire burns a forest,as a flame blazes through mountains,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pursue them with your tempestand terrify them with your storm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ver their faces with shameso that they will seek your name, Lor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put to shame and terrified forever;let them perish in disgrac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against EnemiesA song. A psalm of Asaph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know that you alone —whose name is the Lord —are the Most High over the whole earth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do not keep silent.Do not be deaf, God; do not be quie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your enemies make an uproar;those who hate you have acted arrogantly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vise clever schemes against your people;they conspire against your treasured on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Come, let’s wipe them out as a nationso that Israel’s name will no longer be remembered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conspired with one mind;they form an alliance  against you  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Edom and the Ishmaelites, Moab and the Hagrites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al, Ammon, and Amalek, Philistia with the inhabitants of Tyr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2026-05-21T17:56:52Z</dcterms:created>
  <dcterms:modified xsi:type="dcterms:W3CDTF">2026-05-21T17:56:52Z</dcterms:modified>
  <dc:title>Bible.com.au: Psalms 83:1-18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