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45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lea for Righteous JudgmentA psalm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ands in the divine assembly;he pronounces judgment among the gods: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judge unjustlyand show partiality to the wicked? 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de justice for the needy and the fatherless;uphold the rights of the oppressed and the destitut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 poor and needy;save them from the power of the wicked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know or understand;they wander in darkness. All the foundations of the earth are shake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You are gods; you are all sons of the Most Hig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you will die like humansand fall like any other ruler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God, judge the earth,for all the nations belong to you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2026-09-18T10:59:17Z</dcterms:created>
  <dcterms:modified xsi:type="dcterms:W3CDTF">2026-09-18T10:59:17Z</dcterms:modified>
  <dc:title>Bible.com.au: Psalms 82:1-8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