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6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God, judge the earth,for all the nations belong to you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lea for Righteous JudgmentA psalm of Asaph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tands in the divine assembly;he pronounces judgment among the gods: 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long will you judge unjustlyand show partiality to the wicked?  Selah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ide justice for the needy and the fatherless;uphold the rights of the oppressed and the destitut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the poor and needy;save them from the power of the wicked.”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know or understand;they wander in darkness. All the foundations of the earth are shaken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You are gods; you are all sons of the Most High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ever, you will die like humansand fall like any other ruler.”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2026-05-22T21:12:58Z</dcterms:created>
  <dcterms:modified xsi:type="dcterms:W3CDTF">2026-05-22T21:12:58Z</dcterms:modified>
  <dc:title>Bible.com.au: Psalms 82:1-8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