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788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1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all to ObedienceFor the choir director: on the Gittith. Of Asaph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for joy to God our strength;shout in triumph to the God of Jacob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a song #— #play the tambourine,the melodious lyre, and the harp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ow the ram’s horn on the day of our feasts during the new moon and during the full mo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a statute for Israel,an ordinance of the God of Jacob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t it up as a decree for Josephwhen he went throughout  the land of Egypt. I heard an unfamiliar language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relieved his shoulder from the burden;his hands were freed from carrying the basket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lled out in distress, and I rescued you;I answered you from the thundercloud. I tested you at the Waters of Meribah.  Selah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my people, and I will admonish you.Israel, if you would only listen to me!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must not be a strange god among you;you must not bow down to a foreign god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 your God,who brought you up from the land of Egypt. Open your mouth wide, and I will fill it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my people did not listen to my voice;Israel did not obey m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gave them over to their stubborn heartsto follow their own plans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my people would listen to meand Israel would follow my ways,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quickly subdue their enemiesand turn my hand against their foes.”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 hate the Lordwould cower to him; their doom would last forever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would feed Israel  with the best wheat.“I would satisfy you with honey from the rock.”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2026-09-21T03:49:18Z</dcterms:created>
  <dcterms:modified xsi:type="dcterms:W3CDTF">2026-09-21T03:49:18Z</dcterms:modified>
  <dc:title>Bible.com.au: Psalms 81:1-16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