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presProps" Target="presProps.xml"/>
  <Relationship Id="rId23" Type="http://schemas.openxmlformats.org/officeDocument/2006/relationships/viewProps" Target="viewProps.xml"/>
  <Relationship Id="rId2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603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people, and I will admonish you.Israel, if you would only listen to me!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must not be a strange god among you;you must not bow down to a foreign god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 your God,who brought you up from the land of Egypt. Open your mouth wide, and I will fill it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my people did not listen to my voice;Israel did not obey me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gave them over to their stubborn heartsto follow their own plan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my people would listen to meand Israel would follow my ways,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uld quickly subdue their enemiesand turn my hand against their foes.”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 hate the Lordwould cower to him; their doom would last forever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would feed Israel  with the best wheat.“I would satisfy you with honey from the rock.”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all to ObedienceFor the choir director: on the Gittith. Of Asaph. 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 to God our strength;shout in triumph to the God of Jacob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ft up a song #— #play the tambourine,the melodious lyre, and the harp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ow the ram’s horn on the day of our feasts during the new moon and during the full mo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is a statute for Israel,an ordinance of the God of Jacob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t it up as a decree for Josephwhen he went throughout  the land of Egypt. I heard an unfamiliar language: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relieved his shoulder from the burden;his hands were freed from carrying the baske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lled out in distress, and I rescued you;I answered you from the thundercloud. I tested you at the Waters of Meribah.  Selah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9">
  <a:themeElements>
    <a:clrScheme name="Theme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2026-07-23T22:01:43Z</dcterms:created>
  <dcterms:modified xsi:type="dcterms:W3CDTF">2026-07-23T22:01:43Z</dcterms:modified>
  <dc:title>Bible.com.au: Psalms 81:1-16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