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82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0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ug up a vine from Egypt;you drove out the nations and planted it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leared a place for it;it took root and filled the land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ntains were covered by its shade,and the mighty cedars  with its branches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ent out sprouts toward the Sea and shoots toward the River. 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have you broken down its wallsso that all who pass by pick its fruit?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ars from the forest tear at itand creatures of the field feed on it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turn, God of Armies. Look down from heaven and see;take care of this vine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oot  your right hand planted,the son  that you made strong for yourself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as cut down and burned;they  perish at the rebuke of your countenance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your hand be with the man at your right hand,with the son of manyou have made strong for yourself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for RestorationFor the choir director: according to “The Lilies.”  A testimony of Asaph.  A psal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e will not turn away from you;revive us, and we will call on your name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tore us, Lord, God of Armies; make your face shine on us, so that we may be saved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Shepherd of Israel,who leads Joseph like a flock; you who sit enthroned between the cherubim, shine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Ephraim,Benjamin, and Manasseh. Rally your power and come to save us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tore us, God;make your face shine on us, so that we may be saved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God of Armies,how long will you be angrywith your people’s prayers?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fed them the bread of tearsand gave them a full measure of tears to drink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put us at odds with our neighbors;our enemies mock us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tore us, God of Armies;make your face shine on us, so that we may be saved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2026-07-24T07:02:34Z</dcterms:created>
  <dcterms:modified xsi:type="dcterms:W3CDTF">2026-07-24T07:02:34Z</dcterms:modified>
  <dc:title>Bible.com.au: Psalms 80:1-19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