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2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ug up a vine from Egypt;you drove out the nations and planted i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ed a place for it;it took root and filled the lan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were covered by its shade,and the mighty cedars  with its branch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ent out sprouts toward the Sea and shoots toward the River. 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broken down its wallsso that all who pass by pick its fruit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rs from the forest tear at itand creatures of the field feed on i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God of Armies. Look down from heaven and see;take care of this vin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ot  your right hand planted,the son  that you made strong for yourself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cut down and burned;they  perish at the rebuke of your countenanc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hand be with the man at your right hand,with the son of manyou have made strong for yourself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RestorationFor the choir director: according to “The Lilies.”  A testimony of Asaph. 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will not turn away from you;revive us, and we will call on your nam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Lord, God of Armies; make your face shine on us, so that we may be save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Shepherd of Israel,who leads Joseph like a flock; you who sit enthroned between the cherubim, shine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Ephraim,Benjamin, and Manasseh. Rally your power and come to save u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God;make your face shine on us, so that we may be sav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 Armies,how long will you be angrywith your people’s prayers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ed them the bread of tearsand gave them a full measure of tears to drink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ut us at odds with our neighbors;our enemies mock u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s, God of Armies;make your face shine on us, so that we may be save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2026-09-15T01:31:48Z</dcterms:created>
  <dcterms:modified xsi:type="dcterms:W3CDTF">2026-09-15T01:31:48Z</dcterms:modified>
  <dc:title>Bible.com.au: Psalms 80:1-19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