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of the sky,and the fish of the seathat pass through the currents of the sea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our Lord,how magnificent is your name throughout the 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Glory, Human DignityFor the choir director: on the Gittith. 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our Lord,how magnificent is your name throughout the earth! You have covered the heavens with your majesty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mouths of infants and nursing babies, you have established a stronghold on account of your adversariesin order to silence the enemy and the aveng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observe your heavens,the work of your fingers,the moon and the stars,which you set in place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a human being that you remember him,a son of man  that you look after him?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him little less than God ,and crowned him with glory and hon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him ruler over the works of your hands;you put everything under his feet: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heep and oxen,as well as the animals in the wil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Psalms 8:1-9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