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old past iniquities  against us;let your compassion come to us quickly,for we have become very weak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our salvation, help us, for the glory of your name.Rescue us and atone for our sins,for your name’s sak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ask,“Where is their God? ” Before our eyes,let vengeance for the shed blood of your servantsbe known among the natio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groans of the prisoners reach you;according to your great power,preserve those condemned to di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back sevenfold to our neighbors the reproach they have hurled at you, Lor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, your people, the sheep of your pasture, will thank you forever;we will declare your praiseto generation after gener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 amid ConfusionA psalm of Asap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the nations have invaded your inheritance,desecrated your holy temple,and turned Jerusalem into ruin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the corpses of your servantsto the birds of the sky for food,the flesh of your faithful onesto the beasts of the ear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ed out their bloodlike water all around Jerusalem,and there was no one to bury the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an object of reproachto our neighbors,a source of mockery and ridiculeto those around u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 you be angry forever?Will your jealousy keep burning like fire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 wrath on the nationsthat don’t acknowledge you,on the kingdoms that don’t call on your name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devoured Jacoband devastated his homela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2026-07-24T06:55:28Z</dcterms:created>
  <dcterms:modified xsi:type="dcterms:W3CDTF">2026-07-24T06:55:28Z</dcterms:modified>
  <dc:title>Bible.com.au: Psalms 79:1-13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