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551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 not be like their ancestors,a stubborn and rebellious generation,a generation whose heart was not loyaland whose spirit was not faithful to Go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phraimite archers turned backon the day of battl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keep God’s covenantand refused to live by his law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what he had done,the wondrous works he had shown the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rked wonders in the sight of their ancestorsin the land of Egypt, the territory of Zoa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the sea and brought them across;the water stood firm like a wall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with a cloud by dayand with a fiery light throughout the nigh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lit rocks in the wildernessand gave them drink as abundant as the depth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out of the stoneand made water flow down like river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tinued to sin against him,rebelling in the desert against the Most High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sons from Israel’s PastA Maskil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liberately  tested God,demanding the food they crav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oke against God, saying,“Is God able to provide food in the 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He struck the rock and water gushed out;torrents overflowed. But can he also provide breador furnish meat for his people? 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e Lord heard and became furious;then fire broke out against Jacob,and anger flared up against Israel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did not believe Godor rely on his salvatio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a command to the clouds aboveand opened the doors of heaven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manna for them to eat;he gave them grain from heaven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  ate the bread of angels. He sent them an abundant supply of foo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 east wind blow in the skiesand drove the south wind by his might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meat on them like dust,and winged birds like the sand of the sea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hear my instruction;listen to the words from my mouth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fall in the camp,all around the tent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te and were completely satisfied,for he gave them what they craved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y had turned from what they craved,while the food was still in their 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anger flared up against them,and he killed some of their best men.He struck down Israel’s fit young men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te all this, they kept sinningand did not believe his wondrous works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ir days end in futility,their years in sudden disaster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killed some of them,the rest began to seek him;they repented and searched for God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that God was their rock,the Most High God, their Redeemer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deceived him with their mouths,they lied to him with their tongues,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were insincere toward him,and they were unfaithful to his covenan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wise sayings;I will speak mysteries from the past  —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was compassionate;he atoned for their iniquityand did not destroy them.He often turned his anger asideand did not unleash  all his wrath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that they were only flesh,a wind that passes and does not return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they rebelled against himin the wildernessand grieved him in the deser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stantly tested God and provoked the Holy One of Israel.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remember his power shownon the day he redeemed them from the foe,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erformed his miraculous signs in Egyptand his wonders in the territory of Zoan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 rivers into blood,and they could not drink from their streams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among them swarms of flies, which fed on them,and frogs, which devastated them. 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 crops to the caterpillarand the fruit of their labor to the locust.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ir vines with hailand their sycamore fig trees with a f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gs we have heard and knownand that our ancestors have passed down to us. 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nded over their livestock to hailand their cattle to lightning bolts. 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burning anger against them:fury, indignation, and calamity —a band of deadly messengers. 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eared a path for his anger.He did not spare them from deathbut delivered their lives to the plague. 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all the firstborn  in Egypt,the first progeny of the tents of Ham. 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his people out like sheepand guided them like a flock in the wilderness.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safely, and they were not afraid;but the sea covered their enemies. 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to his holy territory,to the mountain his right hand acquired. 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ove out nations before them. He apportioned their inheritance by lotand settled the tribes of Israel in their tents. 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rebelliously tested the Most High God,for they did not keep his decrees. 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eacherously turned away like their ancestors;they became warped like a faulty bow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 their children,but will tell a future generationthe praiseworthy acts of the Lord,his might, and the wondrous workshe has performed. 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raged him with their high placesand provoked his jealousy with their carved images. 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eard and became furious;he completely rejected Israel. 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bandoned the tabernacle at Shiloh,the tent where he resided among mankind. 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up his strength to captivityand his splendor to the hand of a foe. 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urrendered his people to the swordbecause he was enraged with his heritage. 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consumed his chosen young men,and his young women had no wedding songs. ,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riests fell by the sword,and the widows could not lament. 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woke as if from sleep,like a warrior from the effects of wine. 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at back his foes;he gave them lasting disgrace. 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jected the tent of Josephand did not choose the tribe of Ephra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stablished a testimony in Jacoband set up a law in Israel,which he commanded our ancestorsto teach to their children 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instead the tribe of Judah,Mount Zion, which he loved. 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ilt his sanctuary like the heights,like the earth that he established forever. 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his servantand took him from the sheep pens; 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him from tending ewesto be shepherd over his people Jacob —over Israel, his inheritance. 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pherded them with a pure heartand guided them with his skillful hands. 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 future generation —children yet to be born #— #might know.They were to rise and tell their children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might put their confidence in Godand not forget God’s works,but keep his command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2026-06-02T22:20:39Z</dcterms:created>
  <dcterms:modified xsi:type="dcterms:W3CDTF">2026-06-02T22:20:39Z</dcterms:modified>
  <dc:title>Bible.com.au: Psalms 78:1-72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