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6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7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 his faithful love ceased forever?Is his promise at an end for all generations?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 God forgotten to be gracious?Has he in anger withheld his compassion? ”  Selah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say, “I am grievedthat the right hand of the Most High has changed.” 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emember the Lord’s works;yes, I will remember your ancient wonders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eflect on all you have doneand meditate on your actions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your way is holy.What god is great like God?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God who works wonders;you revealed your strength among the peoples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power you redeemed your people,the descendants of Jacob and Joseph.  Selah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 saw you, God.The water saw you; it trembled.Even the depths shook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louds poured down water.The storm clouds thundered;your arrows flashed back and forth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fidence in a Time of CrisisFor the choir director: according to Jeduthun. Of Asaph.  A psal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und of your thunder was in the whirlwind;lightning lit up the world. The earth shook and quaked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ay went through the seaand your path through the vast water,but your footprints were unseen.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ed your people like a flock by the hand of Moses and Aaron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y aloud to God,aloud to God, and he will hear me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 sought the Lord in my day of trouble.My hands were continually lifted upall night long;I refused to be comforted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ink of God; I groan;I meditate; my spirit becomes weak. 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kept me from closing my eyes;I am troubled and cannot speak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nsider days of old,years long past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night I remember my music;I meditate in my heart, and my spirit ponders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ill the Lord reject foreverand never again show favor?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2026-08-03T16:09:03Z</dcterms:created>
  <dcterms:modified xsi:type="dcterms:W3CDTF">2026-08-03T16:09:03Z</dcterms:modified>
  <dc:title>Bible.com.au: Psalms 77:1-20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