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his faithful love ceased forever?Is his promise at an end for all generations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God forgotten to be gracious?Has he in anger withheld his compassion? ”  Sel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y, “I am grievedthat the right hand of the Most High has changed.”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the Lord’s works;yes, I will remember your ancient wonder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flect on all you have doneand meditate on your action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r way is holy.What god is great like God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God who works wonders;you revealed your strength among the people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ower you redeemed your people,the descendants of Jacob and Joseph.  Sela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 saw you, God.The water saw you; it trembled.Even the depths shook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ed down water.The storm clouds thundered;your arrows flashed back and forth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a Time of CrisisFor the choir director: according to Jeduthun. Of Asaph. 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nd of your thunder was in the whirlwind;lightning lit up the world. The earth shook and quak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ay went through the seaand your path through the vast water,but your footprints were unsee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d your people like a flock by the hand of Moses and Aaron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aloud to God,aloud to God, and he will hear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 sought the Lord in my day of trouble.My hands were continually lifted upall night long;I refused to be comfort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ink of God; I groan;I meditate; my spirit becomes weak. 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ept me from closing my eyes;I am troubled and cannot speak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nsider days of old,years long past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ight I remember my music;I meditate in my heart, and my spirit ponder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 Lord reject foreverand never again show favor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2026-06-02T20:04:43Z</dcterms:created>
  <dcterms:modified xsi:type="dcterms:W3CDTF">2026-06-02T20:04:43Z</dcterms:modified>
  <dc:title>Bible.com.au: Psalms 77:1-20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