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presProps" Target="presProps.xml"/>
  <Relationship Id="rId19" Type="http://schemas.openxmlformats.org/officeDocument/2006/relationships/viewProps" Target="viewProps.xml"/>
  <Relationship Id="rId20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25074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76:1-12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SB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od, the Powerful JudgeFor the choir director: with stringed instruments. A psalm of Asaph.  A song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od is known in Judah;his name is great in Israel. 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is tent is in Salem,his dwelling place in Zion. 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 he shatters the bow’s flaming arrows,the shield, the sword, and the weapons of war.  Selah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are resplendent and majesticcoming down from the mountains of prey. 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brave-hearted have been plundered;they have slipped into their final sleep.None of the warriors was able to lift a hand. 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t your rebuke, God of Jacob,both chariot and horse lay still. 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you #— #you are to be feared. When you are angry,who can stand before you? 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rom heaven you pronounced judgment.The earth feared and grew quiet 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God rose up to judgeand to save all the lowly of the earth.  Selah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ven human wrath will praise you;you will clothe yourselfwith the wrath that remains. ,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ke and keep your vowsto the Lord your God; let all who are around him bring tributeto the awe-inspiring one. ,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humbles the spirit of leaders;he is feared by the kings of the earth. 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5">
  <a:themeElements>
    <a:clrScheme name="Theme8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5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2026-09-24T07:21:07Z</dcterms:created>
  <dcterms:modified xsi:type="dcterms:W3CDTF">2026-09-24T07:21:07Z</dcterms:modified>
  <dc:title>Bible.com.au: Psalms 76:1-12 (CSB)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