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you pronounced judgment.The earth feared and grew quiet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rose up to judgeand to save all the lowly of the earth.  Sel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human wrath will praise you;you will clothe yourselfwith the wrath that remains. 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nd keep your vowsto the Lord your God; let all who are around him bring tributeto the awe-inspiring one. 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mbles the spirit of leaders;he is feared by the kings of the earth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the Powerful JudgeFor the choir director: with stringed instruments. A psalm of Asaph. 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known in Judah;his name is great in Israel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ent is in Salem,his dwelling place in Zio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shatters the bow’s flaming arrows,the shield, the sword, and the weapons of war. 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esplendent and majesticcoming down from the mountains of prey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ave-hearted have been plundered;they have slipped into their final sleep.None of the warriors was able to lift a han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your rebuke, God of Jacob,both chariot and horse lay still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 #— #you are to be feared. When you are angry,who can stand before you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2026-08-03T16:08:42Z</dcterms:created>
  <dcterms:modified xsi:type="dcterms:W3CDTF">2026-08-03T16:08:42Z</dcterms:modified>
  <dc:title>Bible.com.au: Psalms 76:1-12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