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presProps" Target="presProps.xml"/>
  <Relationship Id="rId17" Type="http://schemas.openxmlformats.org/officeDocument/2006/relationships/viewProps" Target="viewProps.xml"/>
  <Relationship Id="rId1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24726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75:1-10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SB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 Judges the WickedFor the choir director: “Do Not Destroy.” A psalm of Asaph.  A song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e give thanks to you, God;we give thanks to you, for your name is near. People tell about your wondrous works. 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When I choose a time,I will judge fairly. 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the earth and all its inhabitants shake,I am the one who steadies its pillars.  Selah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say to the boastful, ‘Do not boast,’and to the wicked, ‘Do not lift up your horn. 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 not lift up your horn against heaven or speak arrogantly.’ ” 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xaltation does not comefrom the east, the west, or the desert,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God is the Judge:He brings down one and exalts another. 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re is a cup in the Lord’s hand,full of wine blended with spices, and he pours from it.All the wicked of the earth will drink,draining it to the dregs. 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for me, I will tell about him forever;I will sing praise to the God of Jacob. 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I will cut off all the horns of the wicked, but the horns of the righteous will be lifted up.” 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2">
  <a:themeElements>
    <a:clrScheme name="Theme4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2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2026-09-24T06:23:13Z</dcterms:created>
  <dcterms:modified xsi:type="dcterms:W3CDTF">2026-09-24T06:23:13Z</dcterms:modified>
  <dc:title>Bible.com.au: Psalms 75:1-10 (CSB)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