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5903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5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is a cup in the Lord’s hand,full of wine blended with spices, and he pours from it.All the wicked of the earth will drink,draining it to the dregs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me, I will tell about him forever;I will sing praise to the God of Jacob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will cut off all the horns of the wicked, but the horns of the righteous will be lifted up.”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Judges the WickedFor the choir director: “Do Not Destroy.” A psalm of Asaph.  A song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give thanks to you, God;we give thanks to you, for your name is near. People tell about your wondrous works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en I choose a time,I will judge fairly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earth and all its inhabitants shake,I am the one who steadies its pillars.  Selah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y to the boastful, ‘Do not boast,’and to the wicked, ‘Do not lift up your horn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lift up your horn against heaven or speak arrogantly.’ ”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altation does not comefrom the east, the west, or the desert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is the Judge:He brings down one and exalts another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4">
  <a:themeElements>
    <a:clrScheme name="Theme7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2026-05-25T20:59:23Z</dcterms:created>
  <dcterms:modified xsi:type="dcterms:W3CDTF">2026-05-25T20:59:23Z</dcterms:modified>
  <dc:title>Bible.com.au: Psalms 75:1-10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