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631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4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er for IsraelA Maskil of Asaph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have you rejected us forever, God?Why does your anger burnagainst the sheep of your pasture?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your congregation,which you purchased long agoand redeemed as the tribe for your own possession. Remember Mount Zion where you dwell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your way  to the perpetual ruins,to all that the enemy has destroyed in the sanctuary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adversaries roared in the meeting placewhere you met with us. They set up their emblems as signs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like men in a thicket of trees,wielding axes,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mashing all the carvingswith hatchets and picks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et your sanctuary on fire;they utterly  desecratedthe dwelling place of your name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id in their hearts,“Let’s oppress them relentlessly.”They burned every place throughout the landwhere God met with us. 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no signs for us to see.There is no longer a prophet.And none of us knows how long this will last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how long will the enemy mock?Will the foe insult your name forever?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hold back your hand?Stretch out  your right hand and destroy them!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my King is from ancient times,performing saving acts on the earth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ivided the sea with your strength;you smashed the heads of the sea monsters in the water;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rushed the heads of Leviathan;you fed him to the creatures of the desert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opened up springs and streams; you dried up ever-flowing rivers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y is yours, also the night;you established the moon and the sun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et all the boundaries of the earth;you made summer and winter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is: the enemy has mocked the Lord,and a foolish people has insulted your name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give to beasts the life of your dove; do not forget the lives of your poor people forever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the covenant, for the dark places of the land are full of violence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let the oppressed turn away in shame;let the poor and needy praise your name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se up, God, champion your cause! Remember the insultsthat fools bring against you all day long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forget the clamor of your adversaries,the tumult of your opponents that goes up constantly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2026-09-19T19:41:52Z</dcterms:created>
  <dcterms:modified xsi:type="dcterms:W3CDTF">2026-09-19T19:41:52Z</dcterms:modified>
  <dc:title>Bible.com.au: Psalms 74:1-23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