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in their hearts,“Let’s oppress them relentlessly.”They burned every place throughout the landwhere God met with us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no signs for us to see.There is no longer a prophet.And none of us knows how long this will las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ow long will the enemy mock?Will the foe insult your name forever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old back your hand?Stretch out  your right hand and destroy them!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y King is from ancient times,performing saving acts on the eart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vided the sea with your strength;you smashed the heads of the sea monsters in the water;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 heads of Leviathan;you fed him to the creatures of the deser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ed up springs and streams; you dried up ever-flowing river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yours, also the night;you established the moon and the su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ll the boundaries of the earth;you made summer and winter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IsraelA Maskil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: the enemy has mocked the Lord,and a foolish people has insulted your na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to beasts the life of your dove; do not forget the lives of your poor people forev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 covenant, for the dark places of the land are full of violenc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 oppressed turn away in shame;let the poor and needy praise your na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God, champion your cause! Remember the insultsthat fools bring against you all day long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get the clamor of your adversaries,the tumult of your opponents that goes up constantly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rejected us forever, God?Why does your anger burnagainst the sheep of your pasture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 congregation,which you purchased long agoand redeemed as the tribe for your own possession. Remember Mount Zion where you dwell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way  to the perpetual ruins,to all that the enemy has destroyed in the sanctuar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dversaries roared in the meeting placewhere you met with us. They set up their emblems as sign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like men in a thicket of trees,wielding axes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mashing all the carvingswith hatchets and pick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your sanctuary on fire;they utterly  desecratedthe dwelling place of your na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2026-05-23T19:48:14Z</dcterms:created>
  <dcterms:modified xsi:type="dcterms:W3CDTF">2026-05-23T19:48:14Z</dcterms:modified>
  <dc:title>Bible.com.au: Psalms 74:1-23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