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ck, and they speak maliciously;they arrogantly threaten oppressio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ir mouths against heaven,and their tongues strut across the 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turn to them and drink in their overflowing words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say, “How can God know?Does the Most High know everything? 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m #— #the wicked!They are always at ease,and they increase their weal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purify my heartand wash my hands in innocence for nothing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fflicted all day longand punished every morning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decided to say these things aloud,I would have betrayed your people. 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ried to understand all this,it seemed hopeless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entered God’s sanctuary.Then I understood their destin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(Psalms 73–89)73God’s Ways VindicatedA psalm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you put them in slippery places;you make them fall into rui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uddenly they become a desolation!They come to an end, swept away by terror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aking from a dream,Lord, when arising, you will despise their imag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became embitteredand my innermost being  was wounded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tupid and didn’t understand;I was an unthinking animal toward you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always with you;you hold my right hand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 me with your counsel,and afterward you will take me up in glory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o I have in heaven but you?And I desire nothing on earth but you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 heart may fail,but God is the strength  of my heart,my portion forever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far from you will certainly perish;you destroy all who are unfaithful to you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deed good to Israel,to the pure in heart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God’s presence is my good.I have made the Lord God my refuge,so I can tell about all you do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 feet almost slipped;my steps nearly went astra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vied the arrogant;I saw the prosperity of the wick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n easy time until they die, and their bodies are well fed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 trouble like others;they are not afflicted like most peopl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ride is their necklace,and violence covers them like a garmen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bulge out from fatness;the imaginations of their hearts run wil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2026-05-21T17:57:21Z</dcterms:created>
  <dcterms:modified xsi:type="dcterms:W3CDTF">2026-05-21T17:57:21Z</dcterms:modified>
  <dc:title>Bible.com.au: Psalms 73:1-28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