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 rule from sea to seaand from the Euphratesto the ends of the earth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desert tribes kneel before himand his enemies lick the dust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kings of Tarshishand the coasts and islands bring tribute,the kings of Sheba and Seba offer gift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kings bow in homage to him,all nations serve him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ill rescue the poor who cry outand the afflicted who have no helper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have pity on the poor and helplessand save the lives of the poor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redeem them from oppression and violence,for their lives are  precious  in his sight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live long!May gold from Sheba be given to him.May prayer be offered for him continually,and may he be blessed all day long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re be plenty of grain in the land;may it wave on the tops of the mountains.May its crops be like Lebanon.May people flourish in the citieslike the grass of the field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is name endure forever;as long as the sun shines,may his fame increase.May all nations be blessed by himand call him blessed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the KingOf Solomon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God, the God of Israel,who alone does wonders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his glorious name forever;the whole earth is filled with his glory. Amen and am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ayers of David son of Jesse are concluded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give your justice to the kingand your righteousness to the king’s son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judge your people with righteousnessand your afflicted ones with justic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mountains bring well-being  to the peopleand the hills, righteousnes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vindicate the afflicted among the people,help the poor,and crush the oppressor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fear you  while the sun enduresand as long as the moon, throughout all generation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king be like rain that falls on the cut grass,like spring showers that water the earth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righteous  flourish in his daysand well-being abounduntil the moon is no mor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2026-08-03T16:08:42Z</dcterms:created>
  <dcterms:modified xsi:type="dcterms:W3CDTF">2026-08-03T16:08:42Z</dcterms:modified>
  <dc:title>Bible.com.au: Psalms 72:1-20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