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presProps" Target="presProps.xml"/>
  <Relationship Id="rId27" Type="http://schemas.openxmlformats.org/officeDocument/2006/relationships/viewProps" Target="viewProps.xml"/>
  <Relationship Id="rId2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446943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72:1-2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y he rule from sea to seaand from the Euphratesto the ends of the earth. 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y desert tribes kneel before himand his enemies lick the dust. 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y the kings of Tarshishand the coasts and islands bring tribute,the kings of Sheba and Seba offer gifts. 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all kings bow in homage to him,all nations serve him. 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he will rescue the poor who cry outand the afflicted who have no helper. 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will have pity on the poor and helplessand save the lives of the poor. 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will redeem them from oppression and violence,for their lives are  precious  in his sight. 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y he live long!May gold from Sheba be given to him.May prayer be offered for him continually,and may he be blessed all day long. 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y there be plenty of grain in the land;may it wave on the tops of the mountains.May its crops be like Lebanon.May people flourish in the citieslike the grass of the field. 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y his name endure forever;as long as the sun shines,may his fame increase.May all nations be blessed by himand call him blessed. 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Prayer for the KingOf Solomon. 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lessed be the Lord God, the God of Israel,who alone does wonders. 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lessed be his glorious name forever;the whole earth is filled with his glory. Amen and amen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prayers of David son of Jesse are concluded. 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, give your justice to the kingand your righteousness to the king’s son. 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will judge your people with righteousnessand your afflicted ones with justice. 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y the mountains bring well-being  to the peopleand the hills, righteousness. 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y he vindicate the afflicted among the people,help the poor,and crush the oppressor. 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y they fear you  while the sun enduresand as long as the moon, throughout all generations. 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y the king be like rain that falls on the cut grass,like spring showers that water the earth. 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y the righteous  flourish in his daysand well-being abounduntil the moon is no more. 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">
  <a:themeElements>
    <a:clrScheme name="Theme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2026-06-02T20:04:30Z</dcterms:created>
  <dcterms:modified xsi:type="dcterms:W3CDTF">2026-06-02T20:04:30Z</dcterms:modified>
  <dc:title>Bible.com.au: Psalms 72:1-20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