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 full of praiseand honor to you all day lo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discard me in my old age.As my strength fails, do not abandon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enemies talk about me,and those who spy on me plot together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God has abandoned him;chase him and catch him,for there is no one to rescue him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do not be far from me;my God, hurry to help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adversaries be disgraced and destroyed;may those who intend to harm mebe covered with disgrace and humili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and will praise you more and mor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tell about your righteousnessand your salvation all day long,though I cannot sum them up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e because of the mighty acts of the Lord God;I will proclaim your righteousness, yours alon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have taught me from my youth,and I still proclaim your wondrous work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Help in Old 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I am old and gray,God, do not abandon me, while I proclaim your powerto another generation,your strength to all who are to co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reaches the heights, God,you who have done great things;God, who is like you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used me to experiencemany troubles and misfortunes, but you will revive me again. You will bring me up again,even from the depths of the earth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increase my honorand comfort me once agai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 will praise you with a harpfor your faithfulness, my God;I will sing to you with a lyre,Holy One of Israel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shout for joywhen I sing praise to youbecause you have redeemed m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tongue will proclaimyour righteousness all day long,for those who intend to harm mewill be disgraced and confound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seek refuge in you;let me never be disgrac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justice, rescue and deliver me;listen closely to me and save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 rock of refuge for me,where I can always go.Give the command to save me,for you are my rock and fortres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my God, from the power of the wicked,from the grasp of the unjust and oppressi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my hope, Lord God,my confidence from my you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eaned on you from birth;you took me from my mother’s womb. My praise is always about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miraculous sign to many,and you are my strong refug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2026-05-22T21:12:55Z</dcterms:created>
  <dcterms:modified xsi:type="dcterms:W3CDTF">2026-05-22T21:12:55Z</dcterms:modified>
  <dc:title>Bible.com.au: Psalms 71:1-24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