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for DeliveranceFor the choir director. Of David. To bring remembranc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urry to rescue me.Lord, hurry to help me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seek to kill mebe disgraced and confounded;let those who wish me harmbe turned back and humilia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say, “Aha, aha! ”retreat because of their sha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 seek you rejoice and be glad in you;let those who love your salvationcontinually say, “God is great! 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ppressed and needy;hurry to me, God.You are my help and my deliverer;Lord, do not dela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70:1-5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