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7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0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all for DeliveranceFor the choir director. Of David. To bring remembrance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hurry to rescue me.Lord, hurry to help me!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ose who seek to kill mebe disgraced and confounded;let those who wish me harmbe turned back and humiliat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ose who say, “Aha, aha! ”retreat because of their shame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who seek you rejoice and be glad in you;let those who love your salvationcontinually say, “God is great! ”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oppressed and needy;hurry to me, God.You are my help and my deliverer;Lord, do not delay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2026-08-13T11:27:31Z</dcterms:created>
  <dcterms:modified xsi:type="dcterms:W3CDTF">2026-08-13T11:27:31Z</dcterms:modified>
  <dc:title>Bible.com.au: Psalms 70:1-5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