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presProps" Target="presProps.xml"/>
  <Relationship Id="rId24" Type="http://schemas.openxmlformats.org/officeDocument/2006/relationships/viewProps" Target="viewProps.xml"/>
  <Relationship Id="rId25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311933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7:1-1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judges the peoples; vindicate me, Lord,according to my righteousness and my integrity. 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e evil of the wicked come to an end, but establish the righteous. The one who examines the thoughts and emotions is a righteous God. 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shield is with God, who saves the upright in heart. 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is a righteous judgeand a God who shows his wrath every day. 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anyone does not repent,he will sharpen his sword; he has strung his bow and made it ready. 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has prepared his deadly weapons;he tips his arrows with fire. 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ee, the wicked one is pregnant with evil,conceives trouble, and gives birth to deceit. 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dug a pit and hollowed it outbut fell into the hole he had made. 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is trouble comes back on his own head;his own violence comes down on top of his head. 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thank the Lord for his righteousness;I will sing about the name of the Lord Most High. 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ayer for JusticeA Shiggaion of David, which he sang to the Lord concerning the words of Cush, a Benjaminite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rd my God, I seek refuge in you; save me from all my pursuers and rescue me, 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r they  will tear me like a lion,ripping me apart with no one to rescue me. 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rd my God, if I have done this,if there is injustice on my hands, 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I have done harm to one at peace with me or have plundered  my adversary without cause, 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y an enemy pursue and overtake me;may he trample me to the ground and leave my honor in the dust.  Selah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ise up, Lord, in your anger;lift yourself up against the fury of my adversaries; awake for me; ,you have ordained a judgment. 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e assembly of peoples gather around you; take your seat on high over it. 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2">
  <a:themeElements>
    <a:clrScheme name="Theme5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20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2026-06-24T10:07:40Z</dcterms:created>
  <dcterms:modified xsi:type="dcterms:W3CDTF">2026-06-24T10:07:40Z</dcterms:modified>
  <dc:title>Bible.com.au: Psalms 7:1-17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