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judges the peoples; vindicate me, Lord,according to my righteousness and my integrity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evil of the wicked come to an end, but establish the righteous. The one who examines the thoughts and emotions is a righteous Go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hield is with God, who saves the upright in heart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a righteous judgeand a God who shows his wrath every day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 does not repent,he will sharpen his sword; he has strung his bow and made it ready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prepared his deadly weapons;he tips his arrows with fire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, the wicked one is pregnant with evil,conceives trouble, and gives birth to deceit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ug a pit and hollowed it outbut fell into the hole he had made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rouble comes back on his own head;his own violence comes down on top of his head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hank the Lord for his righteousness;I will sing about the name of the Lord Most High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 for JusticeA Shiggaion of David, which he sang to the Lord concerning the words of Cush, a Benjamin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my God, I seek refuge in you; save me from all my pursuers and rescue me,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hey  will tear me like a lion,ripping me apart with no one to rescue m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my God, if I have done this,if there is injustice on my hands,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done harm to one at peace with me or have plundered  my adversary without cause,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n enemy pursue and overtake me;may he trample me to the ground and leave my honor in the dust. 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, Lord, in your anger;lift yourself up against the fury of my adversaries; awake for me; ,you have ordained a judgment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assembly of peoples gather around you; take your seat on high over it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2026-08-13T11:26:54Z</dcterms:created>
  <dcterms:modified xsi:type="dcterms:W3CDTF">2026-08-13T11:26:54Z</dcterms:modified>
  <dc:title>Bible.com.au: Psalms 7:1-17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