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presProps" Target="presProps.xml"/>
  <Relationship Id="rId43" Type="http://schemas.openxmlformats.org/officeDocument/2006/relationships/viewProps" Target="viewProps.xml"/>
  <Relationship Id="rId4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9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 stranger to my brothersand a foreigner to my mother’s sons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zeal for your house has consumed me, and the insults of those who insult youhave fallen on m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ourned and fasted,but it brought me insult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re sackcloth as my clothing,and I was a joke to 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sit at the city gate talk about me,and drunkards make up songs about m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, Lord,my prayer to you is for a time of favor.In your abundant, faithful love, God,answer me with your sure salv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 the miry mud; don’t let me sink.Let me be rescued from those who hate meand from the deep water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the floodwaters sweep over meor the deep swallow me up;don’t let the Pit close its mouth over me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swer me, Lord,for your faithful love is good.In keeping with your abundant compassion,turn to me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hide your face from your servant,for I am in distress.Answer me quickly!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lea for RescueFor the choir director: according to “The Lilies.” 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ear to me and redeem me;ransom me because of my enemie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the insults I endure —my shame and disgrace.You are aware of all my adversarie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ults have broken my heart,and I am in despair.I waited for sympathy,but there was none;for comforters, but found no on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they gave me gall for my food,and for my thirstthey gave me vinegar to drink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table set before them be a snare,and let it be a trap for their allies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eyes grow too dim to see,and let their hips continually quak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ur out your rage on them,and let your burning anger overtake them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their fortification desolate;may no one live in their tent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persecute the one you struckand talk about the pain of those you wounde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rge them with crime on top of crime;do not let them share in your righteousnes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God,for the water has risen to my neck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erased from the book of lifeand not be recorded with the righteous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me #— #poor and in pain —let your salvation protect me, Go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God’s name with songand exalt him with thanksgiving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will please the Lord more than an ox,more than a bull with horns and hooves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umble will see it and rejoice.You who seek God, take heart!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listens to the needyand does not despisehis own who are prisoners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eaven and earth praise him,the seas and everything that moves in them,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will save Zionand build up  the cities of Judah.They will live there and possess it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cendants of his servants will inherit it,and those who love his name will live in it. 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unk in deep mud, and there is no footing;I have come into deep water,and a flood sweeps over m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eary from my crying;my throat is parched.My eyes fail, looking for my Go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te me without causeare more numerous than the hairs of my head;my deceitful enemies, who would destroy me,are powerful. Though I did not steal, I must repay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, you know my foolishness,and my guilty acts are not hidden from you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ose who put their hope in yoube disgraced because of me,Lord God of Armies;do not let those who seek yoube humiliated because of me,God of Israel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endured insults because of you,and shame has covered my face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2026-07-24T06:55:28Z</dcterms:created>
  <dcterms:modified xsi:type="dcterms:W3CDTF">2026-07-24T06:55:28Z</dcterms:modified>
  <dc:title>Bible.com.au: Psalms 69:1-36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