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rembled and the skies poured rainbefore God, the God of Sinai, before God, the God of Israe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showered abundant rain;you revived your inheritance when it languishe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settled in it;God, you provided for the poor by your goodnes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the command;a great company of women brought the good news: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kings of the armies flee #— #they flee! ”She who stays at home divides the spoil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  you lie among the sheep pens, the wings of a dove are covered with silver,and its feathers with glistening gol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scattered kings in the land,it snowed on Zalmon.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Bashan is God’s towering mountain;Mount Bashan is a mountain of many peak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gaze with envy, you mountain peaks,at the mountain God desired for his abode?The Lord will dwell there forever!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chariots are tens of thousands,thousands and thousands; the Lord is among them in the sanctuary as he was at Sinai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Majestic PowerFor the choir director. A psalm of David. A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cended to the heights, taking away captives;you received gifts from  people,even from the rebellious,so that the Lord God might dwell there. 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!Day after day he bears our burdens;God is our salvation.  Selah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a God of salvation,and escape from death belongs to the Lord my Lor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crushes the heads of his enemies,the hairy brow of one who goes on in his guilty act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I will bring them back from Bashan;I will bring them back from the depths of the sea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foot may wade  in bloodand your dogs’ tongues may have their sharefrom the enemies.”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have seen your procession, God,the procession of my God,my King, in the sanctuary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ers lead the way,with musicians following;among them are young womenplaying tambourine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God in the assemblies;bless the Lord from the fountain of Israel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Benjamin, the youngest, leading them,the rulers of Judah in their assembly, the rulers of Zebulun, the rulers of Naphtali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rises. His enemies scatter,and those who hate him flee from his presence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od has decreed your strength.Show your strength, God,you who have acted on our behalf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temple at Jerusalem,kings will bring tribute to you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the beast in the reeds,the herd of bulls with the calves of the peoples. Trample underfoot those with bars of silver. Scatter the peoples who take pleasure in war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ssadors will come  from Egypt;Cush will stretch out its hands to God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you kingdoms of the earth;sing praise to the Lord,  Selah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 rides in the ancient, highest heavens. Look, he thunders with his powerful voice!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power to God.His majesty is over Israel;his power is among the clouds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are awe-inspiring in your sanctuaries.The God of Israel gives power and strength to his people.Blessed be God!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moke is blown away,so you blow them away.As wax melts before the fire,so the wicked are destroyed before Go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righteous are glad;they rejoice before God and celebrate with jo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! Sing praises to his name.Exalt him who rides on the clouds  #— #his name is the Lord #— #and celebrate before hi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n his holy dwelling isa father of the fatherlessand a champion of widow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rovides homes for those who are deserted.He leads out the prisoners to prosperity, but the rebellious live in a scorched lan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hen you went out before your people,when you marched through the desert,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2026-07-24T06:50:26Z</dcterms:created>
  <dcterms:modified xsi:type="dcterms:W3CDTF">2026-07-24T06:50:26Z</dcterms:modified>
  <dc:title>Bible.com.au: Psalms 68:1-35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