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5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8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trembled and the skies poured rainbefore God, the God of Sinai, before God, the God of Israel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God, showered abundant rain;you revived your inheritance when it languishe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eople settled in it;God, you provided for the poor by your goodnes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ave the command;a great company of women brought the good news: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kings of the armies flee #— #they flee! ”She who stays at home divides the spoil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  you lie among the sheep pens, the wings of a dove are covered with silver,and its feathers with glistening gold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Almighty scattered kings in the land,it snowed on Zalmon. 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 Bashan is God’s towering mountain;Mount Bashan is a mountain of many peaks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gaze with envy, you mountain peaks,at the mountain God desired for his abode?The Lord will dwell there forever!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chariots are tens of thousands,thousands and thousands; the Lord is among them in the sanctuary as he was at Sinai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Majestic PowerFor the choir director. A psalm of David. A so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scended to the heights, taking away captives;you received gifts from  people,even from the rebellious,so that the Lord God might dwell there. 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!Day after day he bears our burdens;God is our salvation.  Selah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is a God of salvation,and escape from death belongs to the Lord my Lord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d crushes the heads of his enemies,the hairy brow of one who goes on in his guilty acts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 “I will bring them back from Bashan;I will bring them back from the depths of the sea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our foot may wade  in bloodand your dogs’ tongues may have their sharefrom the enemies.”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have seen your procession, God,the procession of my God,my King, in the sanctuary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ers lead the way,with musicians following;among them are young womenplaying tambourines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God in the assemblies;bless the Lord from the fountain of Israel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Benjamin, the youngest, leading them,the rulers of Judah in their assembly, the rulers of Zebulun, the rulers of Naphtali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rises. His enemies scatter,and those who hate him flee from his presence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God has decreed your strength.Show your strength, God,you who have acted on our behalf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temple at Jerusalem,kings will bring tribute to you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buke the beast in the reeds,the herd of bulls with the calves of the peoples. Trample underfoot those with bars of silver. Scatter the peoples who take pleasure in war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bassadors will come  from Egypt;Cush will stretch out its hands to God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God, you kingdoms of the earth;sing praise to the Lord,  Selah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 rides in the ancient, highest heavens. Look, he thunders with his powerful voice!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cribe power to God.His majesty is over Israel;his power is among the clouds. 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you are awe-inspiring in your sanctuaries.The God of Israel gives power and strength to his people.Blessed be God! 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moke is blown away,so you blow them away.As wax melts before the fire,so the wicked are destroyed before Go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righteous are glad;they rejoice before God and celebrate with joy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God! Sing praises to his name.Exalt him who rides on the clouds  #— #his name is the Lord #— #and celebrate before him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n his holy dwelling isa father of the fatherlessand a champion of widow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provides homes for those who are deserted.He leads out the prisoners to prosperity, but the rebellious live in a scorched lan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when you went out before your people,when you marched through the desert, Sela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2026-05-21T17:57:41Z</dcterms:created>
  <dcterms:modified xsi:type="dcterms:W3CDTF">2026-05-21T17:57:41Z</dcterms:modified>
  <dc:title>Bible.com.au: Psalms 68:1-35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