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ill Praise GodFor the choir director: with stringed instruments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be gracious to us and bless us;may he make his face shine upon us  Selah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way may be known on earth,your salvation among all nation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s praise you, God;let all the peoples praise you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ations rejoice and shout for joy,for you judge the peoples with fairnessand lead the nations on earth. 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s praise you, God,let all the peoples praise 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has produced its harvest;God, our God, blesses u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bless us,and all the ends of the earth will fear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2026-07-24T06:50:28Z</dcterms:created>
  <dcterms:modified xsi:type="dcterms:W3CDTF">2026-07-24T06:50:28Z</dcterms:modified>
  <dc:title>Bible.com.au: Psalms 67:1-7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