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ll Praise GodFor the choir director: with stringed instruments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e gracious to us and bless us;may he make his face shine upon us 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way may be known on earth,your salvation among all nation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you, God;let all the peoples praise you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tions rejoice and shout for joy,for you judge the peoples with fairnessand lead the nations on earth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you, God,let all the peoples praise 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has produced its harvest;God, our God, blesses 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bless us,and all the ends of the earth will fear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2026-05-21T17:30:25Z</dcterms:created>
  <dcterms:modified xsi:type="dcterms:W3CDTF">2026-05-21T17:30:25Z</dcterms:modified>
  <dc:title>Bible.com.au: Psalms 67:1-7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